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</p:sldMasterIdLst>
  <p:notesMasterIdLst>
    <p:notesMasterId r:id="rId21"/>
  </p:notesMasterIdLst>
  <p:sldIdLst>
    <p:sldId id="260" r:id="rId2"/>
    <p:sldId id="291" r:id="rId3"/>
    <p:sldId id="292" r:id="rId4"/>
    <p:sldId id="296" r:id="rId5"/>
    <p:sldId id="297" r:id="rId6"/>
    <p:sldId id="295" r:id="rId7"/>
    <p:sldId id="300" r:id="rId8"/>
    <p:sldId id="305" r:id="rId9"/>
    <p:sldId id="306" r:id="rId10"/>
    <p:sldId id="303" r:id="rId11"/>
    <p:sldId id="304" r:id="rId12"/>
    <p:sldId id="307" r:id="rId13"/>
    <p:sldId id="308" r:id="rId14"/>
    <p:sldId id="309" r:id="rId15"/>
    <p:sldId id="310" r:id="rId16"/>
    <p:sldId id="311" r:id="rId17"/>
    <p:sldId id="301" r:id="rId18"/>
    <p:sldId id="299" r:id="rId19"/>
    <p:sldId id="286" r:id="rId20"/>
  </p:sldIdLst>
  <p:sldSz cx="9144000" cy="6858000" type="screen4x3"/>
  <p:notesSz cx="6858000" cy="9144000"/>
  <p:embeddedFontLst>
    <p:embeddedFont>
      <p:font typeface="Tahoma" panose="020B0604030504040204" pitchFamily="34" charset="0"/>
      <p:regular r:id="rId22"/>
      <p:bold r:id="rId23"/>
    </p:embeddedFont>
    <p:embeddedFont>
      <p:font typeface="Calibri" panose="020F0502020204030204" pitchFamily="34" charset="0"/>
      <p:regular r:id="rId24"/>
      <p:bold r:id="rId25"/>
      <p:italic r:id="rId26"/>
      <p:boldItalic r:id="rId27"/>
    </p:embeddedFont>
  </p:embeddedFont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717" autoAdjust="0"/>
  </p:normalViewPr>
  <p:slideViewPr>
    <p:cSldViewPr>
      <p:cViewPr>
        <p:scale>
          <a:sx n="75" d="100"/>
          <a:sy n="75" d="100"/>
        </p:scale>
        <p:origin x="-1236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2" d="100"/>
          <a:sy n="82" d="100"/>
        </p:scale>
        <p:origin x="-2052" y="-9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A7BFC36-3C2A-4109-AA25-99333D17F459}" type="doc">
      <dgm:prSet loTypeId="urn:microsoft.com/office/officeart/2008/layout/VerticalCurvedList" loCatId="list" qsTypeId="urn:microsoft.com/office/officeart/2005/8/quickstyle/3d1" qsCatId="3D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542ECF31-C4FE-4935-8D39-53E7A9230564}">
      <dgm:prSet phldrT="[Text]" custT="1"/>
      <dgm:spPr/>
      <dgm:t>
        <a:bodyPr/>
        <a:lstStyle/>
        <a:p>
          <a:r>
            <a:rPr lang="en-US" sz="3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Giới</a:t>
          </a:r>
          <a:r>
            <a:rPr lang="en-US" sz="3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thiệu</a:t>
          </a:r>
          <a:r>
            <a:rPr lang="en-US" sz="3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thành</a:t>
          </a:r>
          <a:r>
            <a:rPr lang="en-US" sz="3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viên</a:t>
          </a:r>
          <a:endParaRPr lang="en-US" sz="3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B2B8ED3-670D-4C9E-BF90-B99EDCCD24A9}" type="parTrans" cxnId="{5B28F440-E3B7-40EA-907A-7773B4277658}">
      <dgm:prSet/>
      <dgm:spPr/>
      <dgm:t>
        <a:bodyPr/>
        <a:lstStyle/>
        <a:p>
          <a:endParaRPr lang="en-US" sz="2800"/>
        </a:p>
      </dgm:t>
    </dgm:pt>
    <dgm:pt modelId="{23FE3D32-22E4-4C9E-B61D-D735F7F5B5B8}" type="sibTrans" cxnId="{5B28F440-E3B7-40EA-907A-7773B4277658}">
      <dgm:prSet/>
      <dgm:spPr/>
      <dgm:t>
        <a:bodyPr/>
        <a:lstStyle/>
        <a:p>
          <a:endParaRPr lang="en-US" sz="2800"/>
        </a:p>
      </dgm:t>
    </dgm:pt>
    <dgm:pt modelId="{5F6F9E5C-2501-4D68-952B-D430861B4B3F}">
      <dgm:prSet phldrT="[Text]" custT="1"/>
      <dgm:spPr/>
      <dgm:t>
        <a:bodyPr/>
        <a:lstStyle/>
        <a:p>
          <a:r>
            <a:rPr lang="en-US" sz="3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Giới</a:t>
          </a:r>
          <a:r>
            <a:rPr lang="en-US" sz="3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thiệu</a:t>
          </a:r>
          <a:r>
            <a:rPr lang="en-US" sz="3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đề</a:t>
          </a:r>
          <a:r>
            <a:rPr lang="en-US" sz="3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tài</a:t>
          </a:r>
          <a:endParaRPr lang="en-US" sz="3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08E1CB6-6E21-44B7-9382-566A2FD21D66}" type="parTrans" cxnId="{7B588CB3-ADF0-449F-919E-3E2684102E62}">
      <dgm:prSet/>
      <dgm:spPr/>
      <dgm:t>
        <a:bodyPr/>
        <a:lstStyle/>
        <a:p>
          <a:endParaRPr lang="en-US" sz="2800"/>
        </a:p>
      </dgm:t>
    </dgm:pt>
    <dgm:pt modelId="{10D8CCF1-8FCD-415A-9BC1-8F492FD409FE}" type="sibTrans" cxnId="{7B588CB3-ADF0-449F-919E-3E2684102E62}">
      <dgm:prSet/>
      <dgm:spPr/>
      <dgm:t>
        <a:bodyPr/>
        <a:lstStyle/>
        <a:p>
          <a:endParaRPr lang="en-US" sz="2800"/>
        </a:p>
      </dgm:t>
    </dgm:pt>
    <dgm:pt modelId="{F331E643-8736-4540-8D95-889F74603BCA}">
      <dgm:prSet phldrT="[Text]" custT="1"/>
      <dgm:spPr/>
      <dgm:t>
        <a:bodyPr/>
        <a:lstStyle/>
        <a:p>
          <a:r>
            <a:rPr lang="en-US" sz="3200" dirty="0">
              <a:latin typeface="Times New Roman" panose="02020603050405020304" pitchFamily="18" charset="0"/>
              <a:cs typeface="Times New Roman" panose="02020603050405020304" pitchFamily="18" charset="0"/>
            </a:rPr>
            <a:t>Demo </a:t>
          </a:r>
          <a:r>
            <a:rPr lang="en-US" sz="3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đề</a:t>
          </a:r>
          <a:r>
            <a:rPr lang="en-US" sz="3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tài</a:t>
          </a:r>
          <a:endParaRPr lang="en-US" sz="3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60A55C0-827C-4919-A939-2343DBB3561E}" type="parTrans" cxnId="{7B41E195-D83B-40BF-BB51-76C4D3F1BE8B}">
      <dgm:prSet/>
      <dgm:spPr/>
      <dgm:t>
        <a:bodyPr/>
        <a:lstStyle/>
        <a:p>
          <a:endParaRPr lang="en-US" sz="2800"/>
        </a:p>
      </dgm:t>
    </dgm:pt>
    <dgm:pt modelId="{2814AE52-0719-4E08-9720-0CA687B9A900}" type="sibTrans" cxnId="{7B41E195-D83B-40BF-BB51-76C4D3F1BE8B}">
      <dgm:prSet/>
      <dgm:spPr/>
      <dgm:t>
        <a:bodyPr/>
        <a:lstStyle/>
        <a:p>
          <a:endParaRPr lang="en-US" sz="2800"/>
        </a:p>
      </dgm:t>
    </dgm:pt>
    <dgm:pt modelId="{30E84CA5-F024-428F-9AFA-3A3473BA38E9}">
      <dgm:prSet phldrT="[Text]" custT="1"/>
      <dgm:spPr/>
      <dgm:t>
        <a:bodyPr/>
        <a:lstStyle/>
        <a:p>
          <a:r>
            <a:rPr lang="en-US" sz="3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Khó</a:t>
          </a:r>
          <a:r>
            <a:rPr lang="en-US" sz="3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khăn-Thuận</a:t>
          </a:r>
          <a:r>
            <a:rPr lang="en-US" sz="3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lợi</a:t>
          </a:r>
          <a:endParaRPr lang="en-US" sz="3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DB5D489-108D-421E-9ABE-D06DEB4A9C63}" type="parTrans" cxnId="{2DBCA301-4FA5-4449-933F-745C63C030E7}">
      <dgm:prSet/>
      <dgm:spPr/>
      <dgm:t>
        <a:bodyPr/>
        <a:lstStyle/>
        <a:p>
          <a:endParaRPr lang="en-US"/>
        </a:p>
      </dgm:t>
    </dgm:pt>
    <dgm:pt modelId="{77CBBFBC-579A-4B51-86BF-E790CDB48ABE}" type="sibTrans" cxnId="{2DBCA301-4FA5-4449-933F-745C63C030E7}">
      <dgm:prSet/>
      <dgm:spPr/>
      <dgm:t>
        <a:bodyPr/>
        <a:lstStyle/>
        <a:p>
          <a:endParaRPr lang="en-US"/>
        </a:p>
      </dgm:t>
    </dgm:pt>
    <dgm:pt modelId="{9A793930-B29B-40BB-B59F-0D180FE78E80}" type="pres">
      <dgm:prSet presAssocID="{4A7BFC36-3C2A-4109-AA25-99333D17F459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7B0C1364-2420-4CF3-8F2D-E754892E03F6}" type="pres">
      <dgm:prSet presAssocID="{4A7BFC36-3C2A-4109-AA25-99333D17F459}" presName="Name1" presStyleCnt="0"/>
      <dgm:spPr/>
    </dgm:pt>
    <dgm:pt modelId="{6E8C2A74-21E5-4FC6-AA81-6BA30351377D}" type="pres">
      <dgm:prSet presAssocID="{4A7BFC36-3C2A-4109-AA25-99333D17F459}" presName="cycle" presStyleCnt="0"/>
      <dgm:spPr/>
    </dgm:pt>
    <dgm:pt modelId="{0B91EAAF-43EC-415F-87A6-C6F8B2D190B3}" type="pres">
      <dgm:prSet presAssocID="{4A7BFC36-3C2A-4109-AA25-99333D17F459}" presName="srcNode" presStyleLbl="node1" presStyleIdx="0" presStyleCnt="4"/>
      <dgm:spPr/>
    </dgm:pt>
    <dgm:pt modelId="{5D4280FA-DD39-4239-B17D-AC4CB7099E0C}" type="pres">
      <dgm:prSet presAssocID="{4A7BFC36-3C2A-4109-AA25-99333D17F459}" presName="conn" presStyleLbl="parChTrans1D2" presStyleIdx="0" presStyleCnt="1"/>
      <dgm:spPr/>
      <dgm:t>
        <a:bodyPr/>
        <a:lstStyle/>
        <a:p>
          <a:endParaRPr lang="en-US"/>
        </a:p>
      </dgm:t>
    </dgm:pt>
    <dgm:pt modelId="{1C94C3E5-6DB6-42E7-9FD7-150C12B2465B}" type="pres">
      <dgm:prSet presAssocID="{4A7BFC36-3C2A-4109-AA25-99333D17F459}" presName="extraNode" presStyleLbl="node1" presStyleIdx="0" presStyleCnt="4"/>
      <dgm:spPr/>
    </dgm:pt>
    <dgm:pt modelId="{0E989E2B-915F-4292-A472-C0AB6CB9201C}" type="pres">
      <dgm:prSet presAssocID="{4A7BFC36-3C2A-4109-AA25-99333D17F459}" presName="dstNode" presStyleLbl="node1" presStyleIdx="0" presStyleCnt="4"/>
      <dgm:spPr/>
    </dgm:pt>
    <dgm:pt modelId="{7B651D3C-697D-486C-B392-21F1B3A3D811}" type="pres">
      <dgm:prSet presAssocID="{542ECF31-C4FE-4935-8D39-53E7A9230564}" presName="text_1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DB5955A-EE21-482B-987F-2B4055D50D90}" type="pres">
      <dgm:prSet presAssocID="{542ECF31-C4FE-4935-8D39-53E7A9230564}" presName="accent_1" presStyleCnt="0"/>
      <dgm:spPr/>
    </dgm:pt>
    <dgm:pt modelId="{640220AF-07E9-4754-B74C-C2F59046F368}" type="pres">
      <dgm:prSet presAssocID="{542ECF31-C4FE-4935-8D39-53E7A9230564}" presName="accentRepeatNode" presStyleLbl="solidFgAcc1" presStyleIdx="0" presStyleCnt="4"/>
      <dgm:spPr/>
    </dgm:pt>
    <dgm:pt modelId="{4F2F0B7E-724B-410D-9781-83F5C5A787B7}" type="pres">
      <dgm:prSet presAssocID="{5F6F9E5C-2501-4D68-952B-D430861B4B3F}" presName="text_2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201787E-DE85-4B35-A313-B5E183AC6087}" type="pres">
      <dgm:prSet presAssocID="{5F6F9E5C-2501-4D68-952B-D430861B4B3F}" presName="accent_2" presStyleCnt="0"/>
      <dgm:spPr/>
    </dgm:pt>
    <dgm:pt modelId="{5FD5F703-6E47-4491-A496-7FA406F1D4C2}" type="pres">
      <dgm:prSet presAssocID="{5F6F9E5C-2501-4D68-952B-D430861B4B3F}" presName="accentRepeatNode" presStyleLbl="solidFgAcc1" presStyleIdx="1" presStyleCnt="4"/>
      <dgm:spPr/>
    </dgm:pt>
    <dgm:pt modelId="{E0D4DA31-59C9-469C-AD8F-E6FAD0DDDCC0}" type="pres">
      <dgm:prSet presAssocID="{30E84CA5-F024-428F-9AFA-3A3473BA38E9}" presName="text_3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C301CDF-A0E3-40D2-AF49-CD90216D04CD}" type="pres">
      <dgm:prSet presAssocID="{30E84CA5-F024-428F-9AFA-3A3473BA38E9}" presName="accent_3" presStyleCnt="0"/>
      <dgm:spPr/>
    </dgm:pt>
    <dgm:pt modelId="{2BC2C28E-0A80-4669-AB84-D8E9A3CBC2D1}" type="pres">
      <dgm:prSet presAssocID="{30E84CA5-F024-428F-9AFA-3A3473BA38E9}" presName="accentRepeatNode" presStyleLbl="solidFgAcc1" presStyleIdx="2" presStyleCnt="4"/>
      <dgm:spPr/>
    </dgm:pt>
    <dgm:pt modelId="{ED9E2485-7E32-4E89-B8E6-CD1651559F68}" type="pres">
      <dgm:prSet presAssocID="{F331E643-8736-4540-8D95-889F74603BCA}" presName="text_4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CD634CD-720D-4D11-8347-5CFCCF3DF431}" type="pres">
      <dgm:prSet presAssocID="{F331E643-8736-4540-8D95-889F74603BCA}" presName="accent_4" presStyleCnt="0"/>
      <dgm:spPr/>
    </dgm:pt>
    <dgm:pt modelId="{39476432-9751-4335-B243-DAD3CE6B2E86}" type="pres">
      <dgm:prSet presAssocID="{F331E643-8736-4540-8D95-889F74603BCA}" presName="accentRepeatNode" presStyleLbl="solidFgAcc1" presStyleIdx="3" presStyleCnt="4"/>
      <dgm:spPr/>
    </dgm:pt>
  </dgm:ptLst>
  <dgm:cxnLst>
    <dgm:cxn modelId="{7B41E195-D83B-40BF-BB51-76C4D3F1BE8B}" srcId="{4A7BFC36-3C2A-4109-AA25-99333D17F459}" destId="{F331E643-8736-4540-8D95-889F74603BCA}" srcOrd="3" destOrd="0" parTransId="{560A55C0-827C-4919-A939-2343DBB3561E}" sibTransId="{2814AE52-0719-4E08-9720-0CA687B9A900}"/>
    <dgm:cxn modelId="{112942BD-6ECB-4F2F-B7B7-75529B9A5887}" type="presOf" srcId="{23FE3D32-22E4-4C9E-B61D-D735F7F5B5B8}" destId="{5D4280FA-DD39-4239-B17D-AC4CB7099E0C}" srcOrd="0" destOrd="0" presId="urn:microsoft.com/office/officeart/2008/layout/VerticalCurvedList"/>
    <dgm:cxn modelId="{5B28F440-E3B7-40EA-907A-7773B4277658}" srcId="{4A7BFC36-3C2A-4109-AA25-99333D17F459}" destId="{542ECF31-C4FE-4935-8D39-53E7A9230564}" srcOrd="0" destOrd="0" parTransId="{1B2B8ED3-670D-4C9E-BF90-B99EDCCD24A9}" sibTransId="{23FE3D32-22E4-4C9E-B61D-D735F7F5B5B8}"/>
    <dgm:cxn modelId="{17CC32E6-4264-4480-B252-5E6A053135F0}" type="presOf" srcId="{5F6F9E5C-2501-4D68-952B-D430861B4B3F}" destId="{4F2F0B7E-724B-410D-9781-83F5C5A787B7}" srcOrd="0" destOrd="0" presId="urn:microsoft.com/office/officeart/2008/layout/VerticalCurvedList"/>
    <dgm:cxn modelId="{7B588CB3-ADF0-449F-919E-3E2684102E62}" srcId="{4A7BFC36-3C2A-4109-AA25-99333D17F459}" destId="{5F6F9E5C-2501-4D68-952B-D430861B4B3F}" srcOrd="1" destOrd="0" parTransId="{A08E1CB6-6E21-44B7-9382-566A2FD21D66}" sibTransId="{10D8CCF1-8FCD-415A-9BC1-8F492FD409FE}"/>
    <dgm:cxn modelId="{097F519A-314E-418F-A6BE-F4A03ECDA090}" type="presOf" srcId="{4A7BFC36-3C2A-4109-AA25-99333D17F459}" destId="{9A793930-B29B-40BB-B59F-0D180FE78E80}" srcOrd="0" destOrd="0" presId="urn:microsoft.com/office/officeart/2008/layout/VerticalCurvedList"/>
    <dgm:cxn modelId="{8C78B86E-4C58-443A-9827-4223DD8DD046}" type="presOf" srcId="{542ECF31-C4FE-4935-8D39-53E7A9230564}" destId="{7B651D3C-697D-486C-B392-21F1B3A3D811}" srcOrd="0" destOrd="0" presId="urn:microsoft.com/office/officeart/2008/layout/VerticalCurvedList"/>
    <dgm:cxn modelId="{2DBCA301-4FA5-4449-933F-745C63C030E7}" srcId="{4A7BFC36-3C2A-4109-AA25-99333D17F459}" destId="{30E84CA5-F024-428F-9AFA-3A3473BA38E9}" srcOrd="2" destOrd="0" parTransId="{DDB5D489-108D-421E-9ABE-D06DEB4A9C63}" sibTransId="{77CBBFBC-579A-4B51-86BF-E790CDB48ABE}"/>
    <dgm:cxn modelId="{BBC3A956-FA2A-467B-870F-C5A696682D27}" type="presOf" srcId="{F331E643-8736-4540-8D95-889F74603BCA}" destId="{ED9E2485-7E32-4E89-B8E6-CD1651559F68}" srcOrd="0" destOrd="0" presId="urn:microsoft.com/office/officeart/2008/layout/VerticalCurvedList"/>
    <dgm:cxn modelId="{9DE5AB19-43A7-4BA5-B43E-F816B1EEF3ED}" type="presOf" srcId="{30E84CA5-F024-428F-9AFA-3A3473BA38E9}" destId="{E0D4DA31-59C9-469C-AD8F-E6FAD0DDDCC0}" srcOrd="0" destOrd="0" presId="urn:microsoft.com/office/officeart/2008/layout/VerticalCurvedList"/>
    <dgm:cxn modelId="{054E7C92-AA6A-4F26-BB38-5305D53B8DAB}" type="presParOf" srcId="{9A793930-B29B-40BB-B59F-0D180FE78E80}" destId="{7B0C1364-2420-4CF3-8F2D-E754892E03F6}" srcOrd="0" destOrd="0" presId="urn:microsoft.com/office/officeart/2008/layout/VerticalCurvedList"/>
    <dgm:cxn modelId="{BCEE3D69-3EE7-4544-86EE-9041B2BEDF8A}" type="presParOf" srcId="{7B0C1364-2420-4CF3-8F2D-E754892E03F6}" destId="{6E8C2A74-21E5-4FC6-AA81-6BA30351377D}" srcOrd="0" destOrd="0" presId="urn:microsoft.com/office/officeart/2008/layout/VerticalCurvedList"/>
    <dgm:cxn modelId="{A2CED7C3-9A39-423C-85EB-468B6F658A4A}" type="presParOf" srcId="{6E8C2A74-21E5-4FC6-AA81-6BA30351377D}" destId="{0B91EAAF-43EC-415F-87A6-C6F8B2D190B3}" srcOrd="0" destOrd="0" presId="urn:microsoft.com/office/officeart/2008/layout/VerticalCurvedList"/>
    <dgm:cxn modelId="{BE33AD2C-E91E-4FAA-B1B2-04A87695F860}" type="presParOf" srcId="{6E8C2A74-21E5-4FC6-AA81-6BA30351377D}" destId="{5D4280FA-DD39-4239-B17D-AC4CB7099E0C}" srcOrd="1" destOrd="0" presId="urn:microsoft.com/office/officeart/2008/layout/VerticalCurvedList"/>
    <dgm:cxn modelId="{1E4759B2-79AD-4AA9-9BD9-A54D0D003B4F}" type="presParOf" srcId="{6E8C2A74-21E5-4FC6-AA81-6BA30351377D}" destId="{1C94C3E5-6DB6-42E7-9FD7-150C12B2465B}" srcOrd="2" destOrd="0" presId="urn:microsoft.com/office/officeart/2008/layout/VerticalCurvedList"/>
    <dgm:cxn modelId="{053F7D0D-1709-4DE2-931D-C1044FC2637F}" type="presParOf" srcId="{6E8C2A74-21E5-4FC6-AA81-6BA30351377D}" destId="{0E989E2B-915F-4292-A472-C0AB6CB9201C}" srcOrd="3" destOrd="0" presId="urn:microsoft.com/office/officeart/2008/layout/VerticalCurvedList"/>
    <dgm:cxn modelId="{697D3502-B8E4-41CD-80C4-E4E6DEEE350A}" type="presParOf" srcId="{7B0C1364-2420-4CF3-8F2D-E754892E03F6}" destId="{7B651D3C-697D-486C-B392-21F1B3A3D811}" srcOrd="1" destOrd="0" presId="urn:microsoft.com/office/officeart/2008/layout/VerticalCurvedList"/>
    <dgm:cxn modelId="{CB146B2C-D3A0-4174-AD38-D2DA15DE3F46}" type="presParOf" srcId="{7B0C1364-2420-4CF3-8F2D-E754892E03F6}" destId="{FDB5955A-EE21-482B-987F-2B4055D50D90}" srcOrd="2" destOrd="0" presId="urn:microsoft.com/office/officeart/2008/layout/VerticalCurvedList"/>
    <dgm:cxn modelId="{57ACD9F3-8D3F-4211-A7AF-D78F76B92EEC}" type="presParOf" srcId="{FDB5955A-EE21-482B-987F-2B4055D50D90}" destId="{640220AF-07E9-4754-B74C-C2F59046F368}" srcOrd="0" destOrd="0" presId="urn:microsoft.com/office/officeart/2008/layout/VerticalCurvedList"/>
    <dgm:cxn modelId="{720DF959-2A18-4194-84EB-D7B3858FDDB4}" type="presParOf" srcId="{7B0C1364-2420-4CF3-8F2D-E754892E03F6}" destId="{4F2F0B7E-724B-410D-9781-83F5C5A787B7}" srcOrd="3" destOrd="0" presId="urn:microsoft.com/office/officeart/2008/layout/VerticalCurvedList"/>
    <dgm:cxn modelId="{B6A7830E-4CE6-45DC-A57F-E5E9742DF9D9}" type="presParOf" srcId="{7B0C1364-2420-4CF3-8F2D-E754892E03F6}" destId="{A201787E-DE85-4B35-A313-B5E183AC6087}" srcOrd="4" destOrd="0" presId="urn:microsoft.com/office/officeart/2008/layout/VerticalCurvedList"/>
    <dgm:cxn modelId="{9F7E41F9-418B-4F11-A2C7-1465B1246475}" type="presParOf" srcId="{A201787E-DE85-4B35-A313-B5E183AC6087}" destId="{5FD5F703-6E47-4491-A496-7FA406F1D4C2}" srcOrd="0" destOrd="0" presId="urn:microsoft.com/office/officeart/2008/layout/VerticalCurvedList"/>
    <dgm:cxn modelId="{DEF033DE-6AE2-48E8-AA7D-3092E957B462}" type="presParOf" srcId="{7B0C1364-2420-4CF3-8F2D-E754892E03F6}" destId="{E0D4DA31-59C9-469C-AD8F-E6FAD0DDDCC0}" srcOrd="5" destOrd="0" presId="urn:microsoft.com/office/officeart/2008/layout/VerticalCurvedList"/>
    <dgm:cxn modelId="{CF1F4ABE-F24A-438C-B3D0-3D51C37F8147}" type="presParOf" srcId="{7B0C1364-2420-4CF3-8F2D-E754892E03F6}" destId="{BC301CDF-A0E3-40D2-AF49-CD90216D04CD}" srcOrd="6" destOrd="0" presId="urn:microsoft.com/office/officeart/2008/layout/VerticalCurvedList"/>
    <dgm:cxn modelId="{3D0D75F1-9C86-49D3-B835-4D1E3935AD12}" type="presParOf" srcId="{BC301CDF-A0E3-40D2-AF49-CD90216D04CD}" destId="{2BC2C28E-0A80-4669-AB84-D8E9A3CBC2D1}" srcOrd="0" destOrd="0" presId="urn:microsoft.com/office/officeart/2008/layout/VerticalCurvedList"/>
    <dgm:cxn modelId="{B2E15A72-2F0C-47AB-8F2D-A0DCB7DFA906}" type="presParOf" srcId="{7B0C1364-2420-4CF3-8F2D-E754892E03F6}" destId="{ED9E2485-7E32-4E89-B8E6-CD1651559F68}" srcOrd="7" destOrd="0" presId="urn:microsoft.com/office/officeart/2008/layout/VerticalCurvedList"/>
    <dgm:cxn modelId="{21C29A67-1281-40A8-BE3D-3AEDD202907D}" type="presParOf" srcId="{7B0C1364-2420-4CF3-8F2D-E754892E03F6}" destId="{BCD634CD-720D-4D11-8347-5CFCCF3DF431}" srcOrd="8" destOrd="0" presId="urn:microsoft.com/office/officeart/2008/layout/VerticalCurvedList"/>
    <dgm:cxn modelId="{FC6B34F9-77F4-4FE1-86A4-675494121A41}" type="presParOf" srcId="{BCD634CD-720D-4D11-8347-5CFCCF3DF431}" destId="{39476432-9751-4335-B243-DAD3CE6B2E86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4280FA-DD39-4239-B17D-AC4CB7099E0C}">
      <dsp:nvSpPr>
        <dsp:cNvPr id="0" name=""/>
        <dsp:cNvSpPr/>
      </dsp:nvSpPr>
      <dsp:spPr>
        <a:xfrm>
          <a:off x="-5082866" y="-778677"/>
          <a:ext cx="6053155" cy="6053155"/>
        </a:xfrm>
        <a:prstGeom prst="blockArc">
          <a:avLst>
            <a:gd name="adj1" fmla="val 18900000"/>
            <a:gd name="adj2" fmla="val 2700000"/>
            <a:gd name="adj3" fmla="val 357"/>
          </a:avLst>
        </a:pr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B651D3C-697D-486C-B392-21F1B3A3D811}">
      <dsp:nvSpPr>
        <dsp:cNvPr id="0" name=""/>
        <dsp:cNvSpPr/>
      </dsp:nvSpPr>
      <dsp:spPr>
        <a:xfrm>
          <a:off x="508061" y="345637"/>
          <a:ext cx="7583332" cy="691633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48984" tIns="81280" rIns="81280" bIns="8128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Giới</a:t>
          </a:r>
          <a:r>
            <a:rPr lang="en-US" sz="32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2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thiệu</a:t>
          </a:r>
          <a:r>
            <a:rPr lang="en-US" sz="32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2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thành</a:t>
          </a:r>
          <a:r>
            <a:rPr lang="en-US" sz="32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2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viên</a:t>
          </a:r>
          <a:endParaRPr lang="en-US" sz="32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08061" y="345637"/>
        <a:ext cx="7583332" cy="691633"/>
      </dsp:txXfrm>
    </dsp:sp>
    <dsp:sp modelId="{640220AF-07E9-4754-B74C-C2F59046F368}">
      <dsp:nvSpPr>
        <dsp:cNvPr id="0" name=""/>
        <dsp:cNvSpPr/>
      </dsp:nvSpPr>
      <dsp:spPr>
        <a:xfrm>
          <a:off x="75789" y="259182"/>
          <a:ext cx="864542" cy="86454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4F2F0B7E-724B-410D-9781-83F5C5A787B7}">
      <dsp:nvSpPr>
        <dsp:cNvPr id="0" name=""/>
        <dsp:cNvSpPr/>
      </dsp:nvSpPr>
      <dsp:spPr>
        <a:xfrm>
          <a:off x="904590" y="1383267"/>
          <a:ext cx="7186803" cy="691633"/>
        </a:xfrm>
        <a:prstGeom prst="rect">
          <a:avLst/>
        </a:prstGeom>
        <a:gradFill rotWithShape="0">
          <a:gsLst>
            <a:gs pos="0">
              <a:schemeClr val="accent5">
                <a:hueOff val="-3311292"/>
                <a:satOff val="13270"/>
                <a:lumOff val="2876"/>
                <a:alphaOff val="0"/>
                <a:shade val="51000"/>
                <a:satMod val="130000"/>
              </a:schemeClr>
            </a:gs>
            <a:gs pos="80000">
              <a:schemeClr val="accent5">
                <a:hueOff val="-3311292"/>
                <a:satOff val="13270"/>
                <a:lumOff val="2876"/>
                <a:alphaOff val="0"/>
                <a:shade val="93000"/>
                <a:satMod val="130000"/>
              </a:schemeClr>
            </a:gs>
            <a:gs pos="100000">
              <a:schemeClr val="accent5">
                <a:hueOff val="-3311292"/>
                <a:satOff val="13270"/>
                <a:lumOff val="2876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48984" tIns="81280" rIns="81280" bIns="8128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Giới</a:t>
          </a:r>
          <a:r>
            <a:rPr lang="en-US" sz="32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2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thiệu</a:t>
          </a:r>
          <a:r>
            <a:rPr lang="en-US" sz="32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2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đề</a:t>
          </a:r>
          <a:r>
            <a:rPr lang="en-US" sz="32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2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tài</a:t>
          </a:r>
          <a:endParaRPr lang="en-US" sz="32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904590" y="1383267"/>
        <a:ext cx="7186803" cy="691633"/>
      </dsp:txXfrm>
    </dsp:sp>
    <dsp:sp modelId="{5FD5F703-6E47-4491-A496-7FA406F1D4C2}">
      <dsp:nvSpPr>
        <dsp:cNvPr id="0" name=""/>
        <dsp:cNvSpPr/>
      </dsp:nvSpPr>
      <dsp:spPr>
        <a:xfrm>
          <a:off x="472319" y="1296813"/>
          <a:ext cx="864542" cy="86454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hueOff val="-3311292"/>
              <a:satOff val="13270"/>
              <a:lumOff val="2876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E0D4DA31-59C9-469C-AD8F-E6FAD0DDDCC0}">
      <dsp:nvSpPr>
        <dsp:cNvPr id="0" name=""/>
        <dsp:cNvSpPr/>
      </dsp:nvSpPr>
      <dsp:spPr>
        <a:xfrm>
          <a:off x="904590" y="2420898"/>
          <a:ext cx="7186803" cy="691633"/>
        </a:xfrm>
        <a:prstGeom prst="rect">
          <a:avLst/>
        </a:prstGeom>
        <a:gradFill rotWithShape="0">
          <a:gsLst>
            <a:gs pos="0">
              <a:schemeClr val="accent5">
                <a:hueOff val="-6622584"/>
                <a:satOff val="26541"/>
                <a:lumOff val="5752"/>
                <a:alphaOff val="0"/>
                <a:shade val="51000"/>
                <a:satMod val="130000"/>
              </a:schemeClr>
            </a:gs>
            <a:gs pos="80000">
              <a:schemeClr val="accent5">
                <a:hueOff val="-6622584"/>
                <a:satOff val="26541"/>
                <a:lumOff val="5752"/>
                <a:alphaOff val="0"/>
                <a:shade val="93000"/>
                <a:satMod val="130000"/>
              </a:schemeClr>
            </a:gs>
            <a:gs pos="100000">
              <a:schemeClr val="accent5">
                <a:hueOff val="-6622584"/>
                <a:satOff val="26541"/>
                <a:lumOff val="5752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48984" tIns="81280" rIns="81280" bIns="8128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Khó</a:t>
          </a:r>
          <a:r>
            <a:rPr lang="en-US" sz="32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2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khăn-Thuận</a:t>
          </a:r>
          <a:r>
            <a:rPr lang="en-US" sz="32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2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lợi</a:t>
          </a:r>
          <a:endParaRPr lang="en-US" sz="32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904590" y="2420898"/>
        <a:ext cx="7186803" cy="691633"/>
      </dsp:txXfrm>
    </dsp:sp>
    <dsp:sp modelId="{2BC2C28E-0A80-4669-AB84-D8E9A3CBC2D1}">
      <dsp:nvSpPr>
        <dsp:cNvPr id="0" name=""/>
        <dsp:cNvSpPr/>
      </dsp:nvSpPr>
      <dsp:spPr>
        <a:xfrm>
          <a:off x="472319" y="2334444"/>
          <a:ext cx="864542" cy="86454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hueOff val="-6622584"/>
              <a:satOff val="26541"/>
              <a:lumOff val="5752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ED9E2485-7E32-4E89-B8E6-CD1651559F68}">
      <dsp:nvSpPr>
        <dsp:cNvPr id="0" name=""/>
        <dsp:cNvSpPr/>
      </dsp:nvSpPr>
      <dsp:spPr>
        <a:xfrm>
          <a:off x="508061" y="3458529"/>
          <a:ext cx="7583332" cy="691633"/>
        </a:xfrm>
        <a:prstGeom prst="rect">
          <a:avLst/>
        </a:prstGeom>
        <a:gradFill rotWithShape="0">
          <a:gsLst>
            <a:gs pos="0">
              <a:schemeClr val="accent5">
                <a:hueOff val="-9933876"/>
                <a:satOff val="39811"/>
                <a:lumOff val="8628"/>
                <a:alphaOff val="0"/>
                <a:shade val="51000"/>
                <a:satMod val="130000"/>
              </a:schemeClr>
            </a:gs>
            <a:gs pos="80000">
              <a:schemeClr val="accent5">
                <a:hueOff val="-9933876"/>
                <a:satOff val="39811"/>
                <a:lumOff val="8628"/>
                <a:alphaOff val="0"/>
                <a:shade val="93000"/>
                <a:satMod val="130000"/>
              </a:schemeClr>
            </a:gs>
            <a:gs pos="100000">
              <a:schemeClr val="accent5">
                <a:hueOff val="-9933876"/>
                <a:satOff val="39811"/>
                <a:lumOff val="8628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48984" tIns="81280" rIns="81280" bIns="8128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Demo </a:t>
          </a:r>
          <a:r>
            <a:rPr lang="en-US" sz="32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đề</a:t>
          </a:r>
          <a:r>
            <a:rPr lang="en-US" sz="32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2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tài</a:t>
          </a:r>
          <a:endParaRPr lang="en-US" sz="32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08061" y="3458529"/>
        <a:ext cx="7583332" cy="691633"/>
      </dsp:txXfrm>
    </dsp:sp>
    <dsp:sp modelId="{39476432-9751-4335-B243-DAD3CE6B2E86}">
      <dsp:nvSpPr>
        <dsp:cNvPr id="0" name=""/>
        <dsp:cNvSpPr/>
      </dsp:nvSpPr>
      <dsp:spPr>
        <a:xfrm>
          <a:off x="75789" y="3372074"/>
          <a:ext cx="864542" cy="86454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hueOff val="-9933876"/>
              <a:satOff val="39811"/>
              <a:lumOff val="8628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fld id="{F706F5A5-6061-4764-AC5B-BFB754D8818B}" type="datetimeFigureOut">
              <a:rPr lang="en-US"/>
              <a:pPr>
                <a:defRPr/>
              </a:pPr>
              <a:t>12/18/2019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fld id="{BDF513E7-0569-4A5F-A2FA-69DB3887BB9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035377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jpeg"/><Relationship Id="rId5" Type="http://schemas.openxmlformats.org/officeDocument/2006/relationships/image" Target="../media/image3.gif"/><Relationship Id="rId4" Type="http://schemas.openxmlformats.org/officeDocument/2006/relationships/image" Target="../media/image2.gif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493" y="228600"/>
            <a:ext cx="8486775" cy="3467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2130425"/>
            <a:ext cx="7772400" cy="14700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accent2">
                    <a:lumMod val="75000"/>
                  </a:schemeClr>
                </a:solidFill>
                <a:latin typeface="Tahoma" pitchFamily="34" charset="0"/>
                <a:cs typeface="Tahoma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7" name="Picture 6" descr="LOGO FPT POLYTECHNIC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66557"/>
            <a:ext cx="3733800" cy="1214039"/>
          </a:xfrm>
          <a:prstGeom prst="rect">
            <a:avLst/>
          </a:prstGeom>
        </p:spPr>
      </p:pic>
      <p:pic>
        <p:nvPicPr>
          <p:cNvPr id="1027" name="Picture 3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893" y="5791199"/>
            <a:ext cx="7953375" cy="7978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split orient="vert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logo.pn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304800"/>
            <a:ext cx="9144000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5" name="Straight Connector 4"/>
          <p:cNvCxnSpPr/>
          <p:nvPr userDrawn="1"/>
        </p:nvCxnSpPr>
        <p:spPr>
          <a:xfrm>
            <a:off x="457200" y="6324600"/>
            <a:ext cx="82296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FontTx/>
              <a:buBlip>
                <a:blip r:embed="rId3"/>
              </a:buBlip>
              <a:defRPr>
                <a:solidFill>
                  <a:schemeClr val="accent2">
                    <a:lumMod val="75000"/>
                  </a:schemeClr>
                </a:solidFill>
                <a:latin typeface="Tahoma" pitchFamily="34" charset="0"/>
                <a:cs typeface="Tahoma" pitchFamily="34" charset="0"/>
              </a:defRPr>
            </a:lvl1pPr>
            <a:lvl2pPr>
              <a:buFontTx/>
              <a:buBlip>
                <a:blip r:embed="rId4"/>
              </a:buBlip>
              <a:defRPr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2pPr>
            <a:lvl3pPr>
              <a:buFontTx/>
              <a:buBlip>
                <a:blip r:embed="rId5"/>
              </a:buBlip>
              <a:defRPr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3pPr>
            <a:lvl4pPr>
              <a:defRPr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4pPr>
            <a:lvl5pPr>
              <a:defRPr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>
            <a:lvl1pPr algn="r">
              <a:defRPr b="1">
                <a:solidFill>
                  <a:srgbClr val="0070C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457200" y="6340475"/>
            <a:ext cx="6096000" cy="365125"/>
          </a:xfrm>
        </p:spPr>
        <p:txBody>
          <a:bodyPr/>
          <a:lstStyle>
            <a:lvl1pPr algn="l">
              <a:defRPr dirty="0">
                <a:latin typeface="Tahoma" pitchFamily="34" charset="0"/>
                <a:cs typeface="Tahoma" pitchFamily="34" charset="0"/>
              </a:defRPr>
            </a:lvl1pPr>
          </a:lstStyle>
          <a:p>
            <a:pPr>
              <a:defRPr/>
            </a:pPr>
            <a:r>
              <a:rPr lang="en-US"/>
              <a:t>&lt;Title&gt;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6629400" y="6356350"/>
            <a:ext cx="2133600" cy="365125"/>
          </a:xfrm>
        </p:spPr>
        <p:txBody>
          <a:bodyPr/>
          <a:lstStyle>
            <a:lvl1pPr>
              <a:defRPr>
                <a:latin typeface="Tahoma" pitchFamily="34" charset="0"/>
                <a:cs typeface="Tahoma" pitchFamily="34" charset="0"/>
              </a:defRPr>
            </a:lvl1pPr>
          </a:lstStyle>
          <a:p>
            <a:pPr>
              <a:defRPr/>
            </a:pPr>
            <a:fld id="{38F81FAE-D748-4BFC-A8B0-D2E750E8899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9" name="Picture 8" descr="LOGO FPT POLYTECHNIC.jpg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228600" y="228601"/>
            <a:ext cx="2109190" cy="685800"/>
          </a:xfrm>
          <a:prstGeom prst="rect">
            <a:avLst/>
          </a:prstGeom>
        </p:spPr>
      </p:pic>
    </p:spTree>
  </p:cSld>
  <p:clrMapOvr>
    <a:masterClrMapping/>
  </p:clrMapOvr>
  <p:transition>
    <p:split orient="vert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logo.pn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304800"/>
            <a:ext cx="9144000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5" name="Straight Connector 4"/>
          <p:cNvCxnSpPr/>
          <p:nvPr userDrawn="1"/>
        </p:nvCxnSpPr>
        <p:spPr>
          <a:xfrm>
            <a:off x="457200" y="6324600"/>
            <a:ext cx="82296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>
            <a:lvl1pPr algn="r">
              <a:defRPr b="1" i="0">
                <a:solidFill>
                  <a:srgbClr val="0070C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accent2">
                    <a:lumMod val="75000"/>
                  </a:schemeClr>
                </a:solidFill>
                <a:latin typeface="Tahoma" pitchFamily="34" charset="0"/>
                <a:cs typeface="Tahoma" pitchFamily="34" charset="0"/>
              </a:defRPr>
            </a:lvl1pPr>
            <a:lvl2pPr>
              <a:defRPr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2pPr>
            <a:lvl3pPr>
              <a:defRPr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3pPr>
            <a:lvl4pPr>
              <a:defRPr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4pPr>
            <a:lvl5pPr>
              <a:defRPr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457200" y="6340475"/>
            <a:ext cx="6096000" cy="365125"/>
          </a:xfrm>
        </p:spPr>
        <p:txBody>
          <a:bodyPr/>
          <a:lstStyle>
            <a:lvl1pPr algn="l">
              <a:defRPr>
                <a:latin typeface="Tahoma" pitchFamily="34" charset="0"/>
                <a:cs typeface="Tahoma" pitchFamily="34" charset="0"/>
              </a:defRPr>
            </a:lvl1pPr>
          </a:lstStyle>
          <a:p>
            <a:pPr>
              <a:defRPr/>
            </a:pPr>
            <a:r>
              <a:rPr lang="en-US"/>
              <a:t>&lt;Title&gt;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6629400" y="6356350"/>
            <a:ext cx="2133600" cy="365125"/>
          </a:xfrm>
        </p:spPr>
        <p:txBody>
          <a:bodyPr/>
          <a:lstStyle>
            <a:lvl1pPr>
              <a:defRPr>
                <a:latin typeface="Tahoma" pitchFamily="34" charset="0"/>
                <a:cs typeface="Tahoma" pitchFamily="34" charset="0"/>
              </a:defRPr>
            </a:lvl1pPr>
          </a:lstStyle>
          <a:p>
            <a:pPr>
              <a:defRPr/>
            </a:pPr>
            <a:fld id="{0269FD7F-F1B9-4EBE-8876-2DA927AD43E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8" name="Picture 7" descr="LOGO FPT POLYTECHNIC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28600" y="228601"/>
            <a:ext cx="2109190" cy="685800"/>
          </a:xfrm>
          <a:prstGeom prst="rect">
            <a:avLst/>
          </a:prstGeom>
        </p:spPr>
      </p:pic>
    </p:spTree>
  </p:cSld>
  <p:clrMapOvr>
    <a:masterClrMapping/>
  </p:clrMapOvr>
  <p:transition>
    <p:split orient="vert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logo.pn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304800"/>
            <a:ext cx="9144000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5" name="Straight Connector 4"/>
          <p:cNvCxnSpPr/>
          <p:nvPr userDrawn="1"/>
        </p:nvCxnSpPr>
        <p:spPr>
          <a:xfrm>
            <a:off x="457200" y="6324600"/>
            <a:ext cx="82296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>
            <a:lvl1pPr algn="r">
              <a:defRPr b="1">
                <a:solidFill>
                  <a:srgbClr val="0070C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accent2">
                    <a:lumMod val="75000"/>
                  </a:schemeClr>
                </a:solidFill>
                <a:latin typeface="Tahoma" pitchFamily="34" charset="0"/>
                <a:cs typeface="Tahoma" pitchFamily="34" charset="0"/>
              </a:defRPr>
            </a:lvl1pPr>
            <a:lvl2pPr>
              <a:defRPr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2pPr>
            <a:lvl3pPr>
              <a:defRPr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3pPr>
            <a:lvl4pPr>
              <a:defRPr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4pPr>
            <a:lvl5pPr>
              <a:defRPr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457200" y="6340475"/>
            <a:ext cx="6096000" cy="365125"/>
          </a:xfrm>
        </p:spPr>
        <p:txBody>
          <a:bodyPr/>
          <a:lstStyle>
            <a:lvl1pPr algn="l">
              <a:defRPr>
                <a:latin typeface="Tahoma" pitchFamily="34" charset="0"/>
                <a:cs typeface="Tahoma" pitchFamily="34" charset="0"/>
              </a:defRPr>
            </a:lvl1pPr>
          </a:lstStyle>
          <a:p>
            <a:pPr>
              <a:defRPr/>
            </a:pPr>
            <a:r>
              <a:rPr lang="en-US"/>
              <a:t>&lt;Title&gt;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6629400" y="6356350"/>
            <a:ext cx="2133600" cy="365125"/>
          </a:xfrm>
        </p:spPr>
        <p:txBody>
          <a:bodyPr/>
          <a:lstStyle>
            <a:lvl1pPr>
              <a:defRPr>
                <a:latin typeface="Tahoma" pitchFamily="34" charset="0"/>
                <a:cs typeface="Tahoma" pitchFamily="34" charset="0"/>
              </a:defRPr>
            </a:lvl1pPr>
          </a:lstStyle>
          <a:p>
            <a:pPr>
              <a:defRPr/>
            </a:pPr>
            <a:fld id="{ACBE273D-A5B0-43E9-B55F-D261AD9B2B4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8" name="Picture 7" descr="LOGO FPT POLYTECHNIC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28600" y="228601"/>
            <a:ext cx="2109190" cy="685800"/>
          </a:xfrm>
          <a:prstGeom prst="rect">
            <a:avLst/>
          </a:prstGeom>
        </p:spPr>
      </p:pic>
    </p:spTree>
  </p:cSld>
  <p:clrMapOvr>
    <a:masterClrMapping/>
  </p:clrMapOvr>
  <p:transition>
    <p:split orient="vert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logo.pn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304800"/>
            <a:ext cx="9144000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6" name="Straight Connector 5"/>
          <p:cNvCxnSpPr/>
          <p:nvPr userDrawn="1"/>
        </p:nvCxnSpPr>
        <p:spPr>
          <a:xfrm>
            <a:off x="457200" y="6324600"/>
            <a:ext cx="82296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>
            <a:lvl1pPr algn="r">
              <a:defRPr b="1">
                <a:solidFill>
                  <a:srgbClr val="0070C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>
                <a:solidFill>
                  <a:schemeClr val="accent2">
                    <a:lumMod val="75000"/>
                  </a:schemeClr>
                </a:solidFill>
                <a:latin typeface="Tahoma" pitchFamily="34" charset="0"/>
                <a:cs typeface="Tahoma" pitchFamily="34" charset="0"/>
              </a:defRPr>
            </a:lvl1pPr>
            <a:lvl2pPr>
              <a:defRPr sz="24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2pPr>
            <a:lvl3pPr>
              <a:defRPr sz="20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3pPr>
            <a:lvl4pPr>
              <a:defRPr sz="18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4pPr>
            <a:lvl5pPr>
              <a:defRPr sz="18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>
                <a:solidFill>
                  <a:schemeClr val="accent2">
                    <a:lumMod val="75000"/>
                  </a:schemeClr>
                </a:solidFill>
                <a:latin typeface="Tahoma" pitchFamily="34" charset="0"/>
                <a:cs typeface="Tahoma" pitchFamily="34" charset="0"/>
              </a:defRPr>
            </a:lvl1pPr>
            <a:lvl2pPr>
              <a:defRPr sz="24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2pPr>
            <a:lvl3pPr>
              <a:defRPr sz="20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3pPr>
            <a:lvl4pPr>
              <a:defRPr sz="18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4pPr>
            <a:lvl5pPr>
              <a:defRPr sz="18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457200" y="6340475"/>
            <a:ext cx="6096000" cy="365125"/>
          </a:xfrm>
        </p:spPr>
        <p:txBody>
          <a:bodyPr/>
          <a:lstStyle>
            <a:lvl1pPr algn="l">
              <a:defRPr>
                <a:latin typeface="Tahoma" pitchFamily="34" charset="0"/>
                <a:cs typeface="Tahoma" pitchFamily="34" charset="0"/>
              </a:defRPr>
            </a:lvl1pPr>
          </a:lstStyle>
          <a:p>
            <a:pPr>
              <a:defRPr/>
            </a:pPr>
            <a:r>
              <a:rPr lang="en-US"/>
              <a:t>&lt;Title&gt;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6629400" y="6356350"/>
            <a:ext cx="2133600" cy="365125"/>
          </a:xfrm>
        </p:spPr>
        <p:txBody>
          <a:bodyPr/>
          <a:lstStyle>
            <a:lvl1pPr>
              <a:defRPr>
                <a:latin typeface="Tahoma" pitchFamily="34" charset="0"/>
                <a:cs typeface="Tahoma" pitchFamily="34" charset="0"/>
              </a:defRPr>
            </a:lvl1pPr>
          </a:lstStyle>
          <a:p>
            <a:pPr>
              <a:defRPr/>
            </a:pPr>
            <a:fld id="{E4E63BF6-D75B-49C2-9B0F-571DC542C43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>
    <p:split orient="vert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 descr="logo.pn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304800"/>
            <a:ext cx="9144000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8" name="Straight Connector 7"/>
          <p:cNvCxnSpPr/>
          <p:nvPr userDrawn="1"/>
        </p:nvCxnSpPr>
        <p:spPr>
          <a:xfrm>
            <a:off x="457200" y="6324600"/>
            <a:ext cx="82296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>
            <a:lvl1pPr algn="r">
              <a:defRPr b="1">
                <a:solidFill>
                  <a:srgbClr val="0070C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1pPr>
            <a:lvl2pPr>
              <a:defRPr sz="20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2pPr>
            <a:lvl3pPr>
              <a:defRPr sz="18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3pPr>
            <a:lvl4pPr>
              <a:defRPr sz="16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4pPr>
            <a:lvl5pPr>
              <a:defRPr sz="16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1pPr>
            <a:lvl2pPr>
              <a:defRPr sz="20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2pPr>
            <a:lvl3pPr>
              <a:defRPr sz="18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3pPr>
            <a:lvl4pPr>
              <a:defRPr sz="16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4pPr>
            <a:lvl5pPr>
              <a:defRPr sz="16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457200" y="6340475"/>
            <a:ext cx="6096000" cy="365125"/>
          </a:xfrm>
        </p:spPr>
        <p:txBody>
          <a:bodyPr/>
          <a:lstStyle>
            <a:lvl1pPr algn="l">
              <a:defRPr>
                <a:latin typeface="Tahoma" pitchFamily="34" charset="0"/>
                <a:cs typeface="Tahoma" pitchFamily="34" charset="0"/>
              </a:defRPr>
            </a:lvl1pPr>
          </a:lstStyle>
          <a:p>
            <a:pPr>
              <a:defRPr/>
            </a:pPr>
            <a:r>
              <a:rPr lang="en-US"/>
              <a:t>&lt;Title&gt;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6629400" y="6356350"/>
            <a:ext cx="2133600" cy="365125"/>
          </a:xfrm>
        </p:spPr>
        <p:txBody>
          <a:bodyPr/>
          <a:lstStyle>
            <a:lvl1pPr>
              <a:defRPr>
                <a:latin typeface="Tahoma" pitchFamily="34" charset="0"/>
                <a:cs typeface="Tahoma" pitchFamily="34" charset="0"/>
              </a:defRPr>
            </a:lvl1pPr>
          </a:lstStyle>
          <a:p>
            <a:pPr>
              <a:defRPr/>
            </a:pPr>
            <a:fld id="{0F31B4AE-D66A-4FED-AD35-BAB7214338B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11" name="Picture 10" descr="LOGO FPT POLYTECHNIC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28600" y="228601"/>
            <a:ext cx="2109190" cy="685800"/>
          </a:xfrm>
          <a:prstGeom prst="rect">
            <a:avLst/>
          </a:prstGeom>
        </p:spPr>
      </p:pic>
    </p:spTree>
  </p:cSld>
  <p:clrMapOvr>
    <a:masterClrMapping/>
  </p:clrMapOvr>
  <p:transition>
    <p:split orient="vert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&lt;TITLE&gt;</a:t>
            </a:r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1926EE0-A18C-4D9F-96A6-A0314DB8E21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4" name="Picture 3" descr="nền slide thank you trắng.pn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387350"/>
            <a:ext cx="9144000" cy="6470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 userDrawn="1"/>
        </p:nvSpPr>
        <p:spPr>
          <a:xfrm>
            <a:off x="4724400" y="6400800"/>
            <a:ext cx="32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Fpt-DaxlinePro-Bold" pitchFamily="2" charset="0"/>
              </a:rPr>
              <a:t>www.poly.edu.vn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5486400" y="2438400"/>
            <a:ext cx="457200" cy="8463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4900" dirty="0">
                <a:solidFill>
                  <a:srgbClr val="00B0F0"/>
                </a:solidFill>
                <a:latin typeface="Fpt-DaxlinePro-Medium" pitchFamily="2" charset="0"/>
              </a:rPr>
              <a:t>T</a:t>
            </a:r>
          </a:p>
        </p:txBody>
      </p:sp>
    </p:spTree>
  </p:cSld>
  <p:clrMapOvr>
    <a:masterClrMapping/>
  </p:clrMapOvr>
  <p:transition>
    <p:split orient="vert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3.gif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gif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gi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15240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  Click to edit Master text styles</a:t>
            </a:r>
          </a:p>
          <a:p>
            <a:pPr lvl="1"/>
            <a:r>
              <a:rPr lang="en-US" dirty="0"/>
              <a:t>  Second level</a:t>
            </a:r>
          </a:p>
          <a:p>
            <a:pPr lvl="2"/>
            <a:r>
              <a:rPr lang="en-US" dirty="0"/>
              <a:t>  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6356350"/>
            <a:ext cx="5562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/>
              <a:t>&lt;TITLE&gt;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7AF7AF65-4B18-4BB1-B100-2EF3CDE7824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  <p:sldLayoutId id="2147483789" r:id="rId7"/>
  </p:sldLayoutIdLst>
  <p:transition>
    <p:split orient="vert"/>
  </p:transition>
  <p:hf hdr="0" dt="0"/>
  <p:txStyles>
    <p:titleStyle>
      <a:lvl1pPr algn="r" rtl="0" eaLnBrk="0" fontAlgn="base" hangingPunct="0">
        <a:spcBef>
          <a:spcPct val="0"/>
        </a:spcBef>
        <a:spcAft>
          <a:spcPct val="0"/>
        </a:spcAft>
        <a:defRPr sz="3200" kern="1200">
          <a:solidFill>
            <a:srgbClr val="0070C0"/>
          </a:solidFill>
          <a:latin typeface="+mj-lt"/>
          <a:ea typeface="+mj-ea"/>
          <a:cs typeface="Tahoma" pitchFamily="34" charset="0"/>
        </a:defRPr>
      </a:lvl1pPr>
      <a:lvl2pPr algn="r" rtl="0" eaLnBrk="0" fontAlgn="base" hangingPunct="0">
        <a:spcBef>
          <a:spcPct val="0"/>
        </a:spcBef>
        <a:spcAft>
          <a:spcPct val="0"/>
        </a:spcAft>
        <a:defRPr sz="4400">
          <a:solidFill>
            <a:srgbClr val="00B0F0"/>
          </a:solidFill>
          <a:latin typeface="Calibri" pitchFamily="34" charset="0"/>
        </a:defRPr>
      </a:lvl2pPr>
      <a:lvl3pPr algn="r" rtl="0" eaLnBrk="0" fontAlgn="base" hangingPunct="0">
        <a:spcBef>
          <a:spcPct val="0"/>
        </a:spcBef>
        <a:spcAft>
          <a:spcPct val="0"/>
        </a:spcAft>
        <a:defRPr sz="4400">
          <a:solidFill>
            <a:srgbClr val="00B0F0"/>
          </a:solidFill>
          <a:latin typeface="Calibri" pitchFamily="34" charset="0"/>
        </a:defRPr>
      </a:lvl3pPr>
      <a:lvl4pPr algn="r" rtl="0" eaLnBrk="0" fontAlgn="base" hangingPunct="0">
        <a:spcBef>
          <a:spcPct val="0"/>
        </a:spcBef>
        <a:spcAft>
          <a:spcPct val="0"/>
        </a:spcAft>
        <a:defRPr sz="4400">
          <a:solidFill>
            <a:srgbClr val="00B0F0"/>
          </a:solidFill>
          <a:latin typeface="Calibri" pitchFamily="34" charset="0"/>
        </a:defRPr>
      </a:lvl4pPr>
      <a:lvl5pPr algn="r" rtl="0" eaLnBrk="0" fontAlgn="base" hangingPunct="0">
        <a:spcBef>
          <a:spcPct val="0"/>
        </a:spcBef>
        <a:spcAft>
          <a:spcPct val="0"/>
        </a:spcAft>
        <a:defRPr sz="4400">
          <a:solidFill>
            <a:srgbClr val="00B0F0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Blip>
          <a:blip r:embed="rId9"/>
        </a:buBlip>
        <a:defRPr sz="3200" kern="1200">
          <a:solidFill>
            <a:schemeClr val="accent2">
              <a:lumMod val="75000"/>
            </a:schemeClr>
          </a:solidFill>
          <a:latin typeface="+mn-lt"/>
          <a:ea typeface="+mn-ea"/>
          <a:cs typeface="Tahoma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Blip>
          <a:blip r:embed="rId10"/>
        </a:buBlip>
        <a:defRPr sz="2800" kern="1200">
          <a:solidFill>
            <a:schemeClr val="tx1">
              <a:lumMod val="95000"/>
              <a:lumOff val="5000"/>
            </a:schemeClr>
          </a:solidFill>
          <a:latin typeface="+mn-lt"/>
          <a:ea typeface="+mn-ea"/>
          <a:cs typeface="Tahoma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Blip>
          <a:blip r:embed="rId11"/>
        </a:buBlip>
        <a:defRPr sz="2400" kern="1200">
          <a:solidFill>
            <a:schemeClr val="tx1">
              <a:lumMod val="95000"/>
              <a:lumOff val="5000"/>
            </a:schemeClr>
          </a:solidFill>
          <a:latin typeface="+mn-lt"/>
          <a:ea typeface="+mn-ea"/>
          <a:cs typeface="Tahoma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>
              <a:lumMod val="95000"/>
              <a:lumOff val="5000"/>
            </a:schemeClr>
          </a:solidFill>
          <a:latin typeface="+mn-lt"/>
          <a:ea typeface="+mn-ea"/>
          <a:cs typeface="Tahoma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>
              <a:lumMod val="95000"/>
              <a:lumOff val="5000"/>
            </a:schemeClr>
          </a:solidFill>
          <a:latin typeface="+mn-lt"/>
          <a:ea typeface="+mn-ea"/>
          <a:cs typeface="Tahoma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381000" y="1600200"/>
            <a:ext cx="7772400" cy="1219200"/>
          </a:xfrm>
        </p:spPr>
        <p:txBody>
          <a:bodyPr rtlCol="0">
            <a:normAutofit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sz="40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QUẢN LÝ KHO HÀNG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8779599"/>
              </p:ext>
            </p:extLst>
          </p:nvPr>
        </p:nvGraphicFramePr>
        <p:xfrm>
          <a:off x="3886200" y="3515360"/>
          <a:ext cx="4724400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242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Thành</a:t>
                      </a:r>
                      <a:r>
                        <a:rPr lang="en-US" b="1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1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viên</a:t>
                      </a:r>
                      <a:endParaRPr 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Nhiệm</a:t>
                      </a:r>
                      <a:r>
                        <a:rPr lang="en-US" b="1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1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vụ</a:t>
                      </a:r>
                      <a:endParaRPr 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 Vương</a:t>
                      </a:r>
                      <a:r>
                        <a:rPr lang="en-US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Thế Minh Thăng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Trưởng</a:t>
                      </a:r>
                      <a:r>
                        <a:rPr lang="en-US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nhóm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 Đặng</a:t>
                      </a:r>
                      <a:r>
                        <a:rPr lang="en-US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Công Hoàng Long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Thành</a:t>
                      </a:r>
                      <a:r>
                        <a:rPr lang="en-US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viên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Nguyễn </a:t>
                      </a:r>
                      <a:r>
                        <a:rPr lang="en-US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Phi Long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Thành</a:t>
                      </a:r>
                      <a:r>
                        <a:rPr lang="en-US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viên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2464346"/>
              </p:ext>
            </p:extLst>
          </p:nvPr>
        </p:nvGraphicFramePr>
        <p:xfrm>
          <a:off x="3886200" y="5420360"/>
          <a:ext cx="4724400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244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GVHD:</a:t>
                      </a:r>
                      <a:r>
                        <a:rPr lang="en-US" b="1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TỐNG PHƯỚC QUAN</a:t>
                      </a:r>
                      <a:endParaRPr 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</p:spTree>
  </p:cSld>
  <p:clrMapOvr>
    <a:masterClrMapping/>
  </p:clrMapOvr>
  <p:transition>
    <p:split orient="vert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Sơ đồ triển khai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&lt;Title&gt;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8F81FAE-D748-4BFC-A8B0-D2E750E8899F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7620" y="2400300"/>
            <a:ext cx="1724040" cy="171907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3416" y="3050330"/>
            <a:ext cx="812404" cy="742905"/>
          </a:xfrm>
          <a:prstGeom prst="rect">
            <a:avLst/>
          </a:prstGeom>
        </p:spPr>
      </p:pic>
      <p:grpSp>
        <p:nvGrpSpPr>
          <p:cNvPr id="33" name="Group 32"/>
          <p:cNvGrpSpPr/>
          <p:nvPr/>
        </p:nvGrpSpPr>
        <p:grpSpPr>
          <a:xfrm>
            <a:off x="5967420" y="2888382"/>
            <a:ext cx="1219200" cy="1066800"/>
            <a:chOff x="6629400" y="1752600"/>
            <a:chExt cx="1219200" cy="1066800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29400" y="1752600"/>
              <a:ext cx="1219200" cy="1066800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>
              <a:off x="6781800" y="1834365"/>
              <a:ext cx="685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U.D</a:t>
              </a:r>
            </a:p>
          </p:txBody>
        </p:sp>
      </p:grpSp>
      <p:cxnSp>
        <p:nvCxnSpPr>
          <p:cNvPr id="46" name="Straight Arrow Connector 45"/>
          <p:cNvCxnSpPr/>
          <p:nvPr/>
        </p:nvCxnSpPr>
        <p:spPr>
          <a:xfrm>
            <a:off x="5481660" y="3421782"/>
            <a:ext cx="485760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15" idx="1"/>
          </p:cNvCxnSpPr>
          <p:nvPr/>
        </p:nvCxnSpPr>
        <p:spPr>
          <a:xfrm flipH="1" flipV="1">
            <a:off x="7186620" y="3421782"/>
            <a:ext cx="406796" cy="1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7332868" y="3881208"/>
            <a:ext cx="1333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3050331"/>
            <a:ext cx="812404" cy="742905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2057400" y="2808201"/>
            <a:ext cx="1219200" cy="1066800"/>
            <a:chOff x="6629400" y="1752600"/>
            <a:chExt cx="1219200" cy="1066800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29400" y="1752600"/>
              <a:ext cx="1219200" cy="1066800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6781800" y="1834365"/>
              <a:ext cx="685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U.D</a:t>
              </a:r>
            </a:p>
          </p:txBody>
        </p:sp>
      </p:grpSp>
      <p:cxnSp>
        <p:nvCxnSpPr>
          <p:cNvPr id="18" name="Straight Arrow Connector 17"/>
          <p:cNvCxnSpPr/>
          <p:nvPr/>
        </p:nvCxnSpPr>
        <p:spPr>
          <a:xfrm flipV="1">
            <a:off x="1422004" y="3421783"/>
            <a:ext cx="482996" cy="1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3327400" y="3450849"/>
            <a:ext cx="533400" cy="1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349052" y="3920818"/>
            <a:ext cx="20131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Trưởng phòng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191000" y="4119372"/>
            <a:ext cx="20131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MySQL</a:t>
            </a:r>
          </a:p>
        </p:txBody>
      </p:sp>
    </p:spTree>
    <p:extLst>
      <p:ext uri="{BB962C8B-B14F-4D97-AF65-F5344CB8AC3E}">
        <p14:creationId xmlns:p14="http://schemas.microsoft.com/office/powerpoint/2010/main" val="2169729951"/>
      </p:ext>
    </p:extLst>
  </p:cSld>
  <p:clrMapOvr>
    <a:masterClrMapping/>
  </p:clrMapOvr>
  <p:transition>
    <p:split orient="vert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Tổ</a:t>
            </a:r>
            <a:r>
              <a:rPr lang="en-US" dirty="0"/>
              <a:t> </a:t>
            </a:r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dụng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&lt;Title&gt;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8F81FAE-D748-4BFC-A8B0-D2E750E8899F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318054"/>
            <a:ext cx="8311662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690620"/>
      </p:ext>
    </p:extLst>
  </p:cSld>
  <p:clrMapOvr>
    <a:masterClrMapping/>
  </p:clrMapOvr>
  <p:transition>
    <p:split orient="vert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Màn hình chào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&lt;Title&gt;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8F81FAE-D748-4BFC-A8B0-D2E750E8899F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pic>
        <p:nvPicPr>
          <p:cNvPr id="6" name="Content Placeholder 5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5800" y="1219200"/>
            <a:ext cx="7848600" cy="4311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177061"/>
      </p:ext>
    </p:extLst>
  </p:cSld>
  <p:clrMapOvr>
    <a:masterClrMapping/>
  </p:clrMapOvr>
  <p:transition>
    <p:split orient="vert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Đăng nhập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&lt;Title&gt;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8F81FAE-D748-4BFC-A8B0-D2E750E8899F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pic>
        <p:nvPicPr>
          <p:cNvPr id="6" name="Content Placeholder 5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676400"/>
            <a:ext cx="8127322" cy="3506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872364"/>
      </p:ext>
    </p:extLst>
  </p:cSld>
  <p:clrMapOvr>
    <a:masterClrMapping/>
  </p:clrMapOvr>
  <p:transition>
    <p:split orient="vert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Màn hình chính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&lt;Title&gt;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8F81FAE-D748-4BFC-A8B0-D2E750E8899F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pic>
        <p:nvPicPr>
          <p:cNvPr id="6" name="Content Placeholder 5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1000" y="1295400"/>
            <a:ext cx="8360999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872364"/>
      </p:ext>
    </p:extLst>
  </p:cSld>
  <p:clrMapOvr>
    <a:masterClrMapping/>
  </p:clrMapOvr>
  <p:transition>
    <p:split orient="vert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Thêm sản phẩm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&lt;Title&gt;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8F81FAE-D748-4BFC-A8B0-D2E750E8899F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pic>
        <p:nvPicPr>
          <p:cNvPr id="7" name="Content Placeholder 6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6800" y="1143000"/>
            <a:ext cx="6934200" cy="5124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15371"/>
      </p:ext>
    </p:extLst>
  </p:cSld>
  <p:clrMapOvr>
    <a:masterClrMapping/>
  </p:clrMapOvr>
  <p:transition>
    <p:split orient="vert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Danh sách sản phẩm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&lt;Title&gt;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8F81FAE-D748-4BFC-A8B0-D2E750E8899F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" r="1" b="5260"/>
          <a:stretch/>
        </p:blipFill>
        <p:spPr bwMode="auto">
          <a:xfrm>
            <a:off x="393700" y="1371601"/>
            <a:ext cx="8308451" cy="443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6915371"/>
      </p:ext>
    </p:extLst>
  </p:cSld>
  <p:clrMapOvr>
    <a:masterClrMapping/>
  </p:clrMapOvr>
  <p:transition>
    <p:split orient="vert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983163"/>
          </a:xfrm>
        </p:spPr>
        <p:txBody>
          <a:bodyPr/>
          <a:lstStyle/>
          <a:p>
            <a:r>
              <a:rPr lang="en-US" sz="2800" dirty="0" err="1"/>
              <a:t>Khó</a:t>
            </a:r>
            <a:r>
              <a:rPr lang="en-US" sz="2800" dirty="0"/>
              <a:t> </a:t>
            </a:r>
            <a:r>
              <a:rPr lang="en-US" sz="2800" dirty="0" err="1"/>
              <a:t>khăn</a:t>
            </a:r>
            <a:endParaRPr lang="en-US" sz="2800" dirty="0"/>
          </a:p>
          <a:p>
            <a:pPr lvl="1"/>
            <a:r>
              <a:rPr lang="en-US" sz="2400" dirty="0"/>
              <a:t>Áp dụng framework hibernate kết nối csdl</a:t>
            </a:r>
          </a:p>
          <a:p>
            <a:pPr lvl="1"/>
            <a:r>
              <a:rPr lang="en-US" sz="2400" dirty="0"/>
              <a:t>Xuất ra file pdf tiếng </a:t>
            </a:r>
            <a:r>
              <a:rPr lang="en-US" sz="2400" dirty="0" smtClean="0"/>
              <a:t>việt</a:t>
            </a:r>
          </a:p>
          <a:p>
            <a:pPr lvl="1"/>
            <a:r>
              <a:rPr lang="en-US" sz="2400" dirty="0" smtClean="0"/>
              <a:t>Lắp ráp các module code</a:t>
            </a:r>
            <a:endParaRPr lang="en-US" sz="2400" dirty="0"/>
          </a:p>
          <a:p>
            <a:r>
              <a:rPr lang="en-US" sz="2800" dirty="0"/>
              <a:t>Thuận lợi</a:t>
            </a:r>
          </a:p>
          <a:p>
            <a:pPr lvl="1"/>
            <a:r>
              <a:rPr lang="en-US" sz="2400" dirty="0"/>
              <a:t>Có kinh nghiệm làm phần mềm quản lý</a:t>
            </a:r>
          </a:p>
          <a:p>
            <a:pPr lvl="1"/>
            <a:r>
              <a:rPr lang="en-US" sz="2400" dirty="0"/>
              <a:t>Thiết kế giao diện</a:t>
            </a:r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pPr lvl="1"/>
            <a:endParaRPr lang="en-US" sz="2400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Khó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khăn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thuận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lợi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QUẢN LÝ THƯ VIỆN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0A9BD6F-EF3F-49E2-AD85-05B86A6DFAF7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4505230"/>
      </p:ext>
    </p:extLst>
  </p:cSld>
  <p:clrMapOvr>
    <a:masterClrMapping/>
  </p:clrMapOvr>
  <p:transition>
    <p:split orient="vert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dụng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QUẢN LÝ THƯ VIỆN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0A9BD6F-EF3F-49E2-AD85-05B86A6DFAF7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188720"/>
            <a:ext cx="8102600" cy="4861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51887486"/>
      </p:ext>
    </p:extLst>
  </p:cSld>
  <p:clrMapOvr>
    <a:masterClrMapping/>
  </p:clrMapOvr>
  <p:transition>
    <p:split orient="vert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176278" y="2209800"/>
            <a:ext cx="3434322" cy="1143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2215122" y="838200"/>
            <a:ext cx="4947678" cy="3217727"/>
            <a:chOff x="3815322" y="1030941"/>
            <a:chExt cx="4947678" cy="3217727"/>
          </a:xfrm>
        </p:grpSpPr>
        <p:pic>
          <p:nvPicPr>
            <p:cNvPr id="4098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62600" y="1030941"/>
              <a:ext cx="3200400" cy="3200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099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15322" y="1035423"/>
              <a:ext cx="1738313" cy="32132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</p:cSld>
  <p:clrMapOvr>
    <a:masterClrMapping/>
  </p:clrMapOvr>
  <p:transition>
    <p:split orient="vert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Nội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dung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QUẢN LÝ THƯ VIỆN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C286137-F1E9-45B7-B220-03E722BED948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>
                <a:defRPr/>
              </a:pPr>
              <a:t>2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3911737842"/>
              </p:ext>
            </p:extLst>
          </p:nvPr>
        </p:nvGraphicFramePr>
        <p:xfrm>
          <a:off x="609600" y="1066800"/>
          <a:ext cx="8153400" cy="4495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ransition>
    <p:split orient="vert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Content Placeholder 6"/>
          <p:cNvSpPr>
            <a:spLocks noGrp="1"/>
          </p:cNvSpPr>
          <p:nvPr>
            <p:ph idx="1"/>
          </p:nvPr>
        </p:nvSpPr>
        <p:spPr>
          <a:xfrm>
            <a:off x="457200" y="1066800"/>
            <a:ext cx="6858000" cy="5059363"/>
          </a:xfrm>
        </p:spPr>
        <p:txBody>
          <a:bodyPr/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Họ tên: Vương Thế Minh Thăng</a:t>
            </a:r>
          </a:p>
          <a:p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Chịu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trách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nhiệm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chính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1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Thiết kế giao diện Form, thiết kế database, viết báo cáo, kiểm lỗi.</a:t>
            </a:r>
          </a:p>
          <a:p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form, report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1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Form đơn nhập</a:t>
            </a:r>
          </a:p>
          <a:p>
            <a:pPr lvl="1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Form chi tiết đơn nhập</a:t>
            </a:r>
          </a:p>
          <a:p>
            <a:pPr lvl="1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Form đơn xuất</a:t>
            </a:r>
          </a:p>
          <a:p>
            <a:pPr lvl="1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Form chi tiết đơn xuất</a:t>
            </a:r>
          </a:p>
          <a:p>
            <a:pPr lvl="1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Các class DAO và Model liên quan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290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Trưởng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nhóm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QUẢN LÝ THƯ VIỆN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67525DB-E246-47ED-A88F-58AB62387AAF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7075" y="1066800"/>
            <a:ext cx="1838325" cy="2143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split orient="vert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Content Placeholder 6"/>
          <p:cNvSpPr>
            <a:spLocks noGrp="1"/>
          </p:cNvSpPr>
          <p:nvPr>
            <p:ph idx="1"/>
          </p:nvPr>
        </p:nvSpPr>
        <p:spPr>
          <a:xfrm>
            <a:off x="457200" y="1066800"/>
            <a:ext cx="6705600" cy="5059363"/>
          </a:xfrm>
        </p:spPr>
        <p:txBody>
          <a:bodyPr/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Họ tên: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Đặng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Hoàng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Long</a:t>
            </a:r>
          </a:p>
          <a:p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Chịu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trách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nhiệm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chính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1"/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Form,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database,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viết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báo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cáo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kiểm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lỗi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form, report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1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Form Main.</a:t>
            </a:r>
          </a:p>
          <a:p>
            <a:pPr lvl="1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Form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khách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1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Form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nhà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cung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cấp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1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Form sản phẩm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1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Các class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DAO và Model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liên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quan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290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thứ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QUẢN LÝ THƯ VIỆN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67525DB-E246-47ED-A88F-58AB62387AAF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1066800"/>
            <a:ext cx="1914525" cy="2143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80313561"/>
      </p:ext>
    </p:extLst>
  </p:cSld>
  <p:clrMapOvr>
    <a:masterClrMapping/>
  </p:clrMapOvr>
  <p:transition>
    <p:split orient="vert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Content Placeholder 6"/>
          <p:cNvSpPr>
            <a:spLocks noGrp="1"/>
          </p:cNvSpPr>
          <p:nvPr>
            <p:ph idx="1"/>
          </p:nvPr>
        </p:nvSpPr>
        <p:spPr>
          <a:xfrm>
            <a:off x="457200" y="1066800"/>
            <a:ext cx="6705600" cy="5059363"/>
          </a:xfrm>
        </p:spPr>
        <p:txBody>
          <a:bodyPr/>
          <a:lstStyle/>
          <a:p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Họ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tên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Nguyễn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Phi Long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Chịu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trách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nhiệm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chính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1"/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Form,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database,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viết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báo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cáo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,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kiểm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lỗi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form, report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1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Form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Form Đăng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nhập</a:t>
            </a:r>
          </a:p>
          <a:p>
            <a:pPr lvl="1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Các class DAO và Model liên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quan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290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thứ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QUẢN LÝ THƯ VIỆN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67525DB-E246-47ED-A88F-58AB62387AAF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1066800"/>
            <a:ext cx="1914525" cy="2143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74938249"/>
      </p:ext>
    </p:extLst>
  </p:cSld>
  <p:clrMapOvr>
    <a:masterClrMapping/>
  </p:clrMapOvr>
  <p:transition>
    <p:split orient="vert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906963"/>
          </a:xfrm>
        </p:spPr>
        <p:txBody>
          <a:bodyPr/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Mục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tiêu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Đáp ứng được nhu cầu xử lý số lượng lớn xuất nhập hàng trong kho.</a:t>
            </a:r>
          </a:p>
          <a:p>
            <a:pPr lvl="1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khai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áp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tế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Tiếp thu mọi đóng góp ý kiến để có thể phát triển thêm nhiều chức năng mới và mở rộng chương trình.</a:t>
            </a:r>
          </a:p>
        </p:txBody>
      </p:sp>
      <p:sp>
        <p:nvSpPr>
          <p:cNvPr id="13314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Giới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thiệu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&lt;&lt;TÊN ĐỀ TÀI&gt;&gt;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0A9BD6F-EF3F-49E2-AD85-05B86A6DFAF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</p:spTree>
  </p:cSld>
  <p:clrMapOvr>
    <a:masterClrMapping/>
  </p:clrMapOvr>
  <p:transition>
    <p:split orient="vert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6"/>
          <p:cNvSpPr>
            <a:spLocks noGrp="1"/>
          </p:cNvSpPr>
          <p:nvPr>
            <p:ph type="title"/>
          </p:nvPr>
        </p:nvSpPr>
        <p:spPr>
          <a:xfrm>
            <a:off x="493059" y="152400"/>
            <a:ext cx="8229600" cy="1143000"/>
          </a:xfrm>
        </p:spPr>
        <p:txBody>
          <a:bodyPr/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Sơ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use case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QUẢN LÝ THƯ VIỆN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0A9BD6F-EF3F-49E2-AD85-05B86A6DFAF7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652" y="1299865"/>
            <a:ext cx="7668696" cy="4258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479757"/>
      </p:ext>
    </p:extLst>
  </p:cSld>
  <p:clrMapOvr>
    <a:masterClrMapping/>
  </p:clrMapOvr>
  <p:transition>
    <p:split orient="vert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Sơ đồ quan </a:t>
            </a:r>
            <a:r>
              <a:rPr lang="en-US" dirty="0" smtClean="0"/>
              <a:t>hệ lvl1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&lt;Title&gt;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8F81FAE-D748-4BFC-A8B0-D2E750E8899F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pic>
        <p:nvPicPr>
          <p:cNvPr id="6" name="Picture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524000"/>
            <a:ext cx="81534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090045"/>
      </p:ext>
    </p:extLst>
  </p:cSld>
  <p:clrMapOvr>
    <a:masterClrMapping/>
  </p:clrMapOvr>
  <p:transition>
    <p:split orient="vert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Sơ đồ quan </a:t>
            </a:r>
            <a:r>
              <a:rPr lang="en-US" dirty="0" smtClean="0"/>
              <a:t>hệ lvl2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&lt;Title&gt;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8F81FAE-D748-4BFC-A8B0-D2E750E8899F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381" y="1031733"/>
            <a:ext cx="8610600" cy="5111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757344"/>
      </p:ext>
    </p:extLst>
  </p:cSld>
  <p:clrMapOvr>
    <a:masterClrMapping/>
  </p:clrMapOvr>
  <p:transition>
    <p:split orient="vert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1474</TotalTime>
  <Words>464</Words>
  <Application>Microsoft Office PowerPoint</Application>
  <PresentationFormat>On-screen Show (4:3)</PresentationFormat>
  <Paragraphs>107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Arial</vt:lpstr>
      <vt:lpstr>Times New Roman</vt:lpstr>
      <vt:lpstr>Tahoma</vt:lpstr>
      <vt:lpstr>Calibri</vt:lpstr>
      <vt:lpstr>Fpt-DaxlinePro-Medium</vt:lpstr>
      <vt:lpstr>Fpt-DaxlinePro-Bold</vt:lpstr>
      <vt:lpstr>template</vt:lpstr>
      <vt:lpstr>QUẢN LÝ KHO HÀNG</vt:lpstr>
      <vt:lpstr>Nội dung</vt:lpstr>
      <vt:lpstr>Trưởng nhóm</vt:lpstr>
      <vt:lpstr>Thành viên thứ 1</vt:lpstr>
      <vt:lpstr>Thành viên thứ 2</vt:lpstr>
      <vt:lpstr>Giới thiệu đề tài</vt:lpstr>
      <vt:lpstr>Sơ đồ use case</vt:lpstr>
      <vt:lpstr>Sơ đồ quan hệ lvl1</vt:lpstr>
      <vt:lpstr>Sơ đồ quan hệ lvl2</vt:lpstr>
      <vt:lpstr>Sơ đồ triển khai</vt:lpstr>
      <vt:lpstr>Tổ chức ứng dụng</vt:lpstr>
      <vt:lpstr>Màn hình chào</vt:lpstr>
      <vt:lpstr>Đăng nhập</vt:lpstr>
      <vt:lpstr>Màn hình chính</vt:lpstr>
      <vt:lpstr>Thêm sản phẩm</vt:lpstr>
      <vt:lpstr>Danh sách sản phẩm</vt:lpstr>
      <vt:lpstr>Khó khăn – thuận lợi</vt:lpstr>
      <vt:lpstr>Demo ứng dụng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Bài 1:  TỔNG QUAN VỀ CÔNG NGHỆ THÔNG TIN</dc:title>
  <dc:creator>Admin</dc:creator>
  <cp:lastModifiedBy>minhthang3792@gmail.com</cp:lastModifiedBy>
  <cp:revision>123</cp:revision>
  <dcterms:created xsi:type="dcterms:W3CDTF">2010-10-26T06:48:07Z</dcterms:created>
  <dcterms:modified xsi:type="dcterms:W3CDTF">2019-12-18T10:17:17Z</dcterms:modified>
</cp:coreProperties>
</file>